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4" r:id="rId2"/>
    <p:sldId id="257" r:id="rId3"/>
    <p:sldId id="258" r:id="rId4"/>
    <p:sldId id="276" r:id="rId5"/>
    <p:sldId id="285" r:id="rId6"/>
    <p:sldId id="283" r:id="rId7"/>
    <p:sldId id="290" r:id="rId8"/>
    <p:sldId id="291" r:id="rId9"/>
    <p:sldId id="292" r:id="rId10"/>
    <p:sldId id="28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at is Data Science?" id="{D004E2EC-B2D2-4F95-A01D-C90D0CE95CDB}">
          <p14:sldIdLst>
            <p14:sldId id="276"/>
          </p14:sldIdLst>
        </p14:section>
        <p14:section name="03 Roles in Data Science" id="{DDD30065-BC03-4C9D-8FF2-52460EC9B4F4}">
          <p14:sldIdLst>
            <p14:sldId id="285"/>
          </p14:sldIdLst>
        </p14:section>
        <p14:section name="04 Move into Data Science" id="{3D296992-B957-4696-8E42-D3432FC225FE}">
          <p14:sldIdLst>
            <p14:sldId id="283"/>
          </p14:sldIdLst>
        </p14:section>
        <p14:section name="05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2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60"/>
  </p:normalViewPr>
  <p:slideViewPr>
    <p:cSldViewPr snapToGrid="0">
      <p:cViewPr varScale="1">
        <p:scale>
          <a:sx n="41" d="100"/>
          <a:sy n="41" d="100"/>
        </p:scale>
        <p:origin x="234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08-Nov-21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08-Nov-21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jpe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37057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614410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move into Data Science as a Fresher / with experience?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955884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 			–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1103595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 	– Understood the Data Science Industry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55884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 	– DE, MLE, BA, 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 	– Step by Step explanation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981206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– Demo of profile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 		– 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497</Words>
  <Application>Microsoft Office PowerPoint</Application>
  <PresentationFormat>Widescreen</PresentationFormat>
  <Paragraphs>132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762</cp:revision>
  <dcterms:created xsi:type="dcterms:W3CDTF">2021-05-29T21:16:01Z</dcterms:created>
  <dcterms:modified xsi:type="dcterms:W3CDTF">2021-11-08T13:11:12Z</dcterms:modified>
</cp:coreProperties>
</file>